
<file path=[Content_Types].xml><?xml version="1.0" encoding="utf-8"?>
<Types xmlns="http://schemas.openxmlformats.org/package/2006/content-types">
  <Default ContentType="image/jpeg" Extension="jpg"/>
  <Default ContentType="application/vnd.openxmlformats-package.relationships+xml" Extension="rels"/>
  <Default ContentType="application/xml" Extension="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4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3.xml"/>
  <Override ContentType="application/vnd.openxmlformats-officedocument.theme+xml" PartName="/ppt/theme/theme2.xml"/>
  <Override ContentType="application/vnd.openxmlformats-officedocument.theme+xml" PartName="/ppt/theme/them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7.xml"/>
  <Override ContentType="application/vnd.openxmlformats-officedocument.presentationml.slide+xml" PartName="/ppt/slides/slide1.xml"/>
  <Override ContentType="application/vnd.openxmlformats-officedocument.presentationml.slide+xml" PartName="/ppt/slides/slide8.xml"/>
  <Override ContentType="application/vnd.openxmlformats-officedocument.presentationml.slide+xml" PartName="/ppt/slides/slide4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3.xml"/>
  <Override ContentType="application/vnd.openxmlformats-officedocument.presentationml.tableStyles+xml" PartName="/ppt/tableStyle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6858000" cx="91440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72B8673F-DB0C-4549-BFBC-264E13970193}">
  <a:tblStyle styleId="{72B8673F-DB0C-4549-BFBC-264E13970193}" styleName="Table_0">
    <a:wholeTbl>
      <a:tcStyle>
        <a:tcBdr>
          <a:left>
            <a:ln cap="flat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insideV>
        </a:tcBdr>
      </a:tcStyle>
    </a:wholeTbl>
  </a:tblStyle>
</a:tblStyleLst>
</file>

<file path=ppt/_rels/presentation.xml.rels><?xml version="1.0" encoding="UTF-8" standalone="yes"?><Relationships xmlns="http://schemas.openxmlformats.org/package/2006/relationships"><Relationship Id="rId2" Type="http://schemas.openxmlformats.org/officeDocument/2006/relationships/presProps" Target="presProps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" Type="http://schemas.openxmlformats.org/officeDocument/2006/relationships/theme" Target="theme/theme3.xml"/><Relationship Id="rId4" Type="http://schemas.openxmlformats.org/officeDocument/2006/relationships/slideMaster" Target="slideMasters/slideMaster1.xml"/><Relationship Id="rId10" Type="http://schemas.openxmlformats.org/officeDocument/2006/relationships/slide" Target="slides/slide5.xml"/><Relationship Id="rId3" Type="http://schemas.openxmlformats.org/officeDocument/2006/relationships/tableStyles" Target="tableStyles.xml"/><Relationship Id="rId11" Type="http://schemas.openxmlformats.org/officeDocument/2006/relationships/slide" Target="slides/slide6.xml"/><Relationship Id="rId9" Type="http://schemas.openxmlformats.org/officeDocument/2006/relationships/slide" Target="slides/slide4.xml"/><Relationship Id="rId6" Type="http://schemas.openxmlformats.org/officeDocument/2006/relationships/slide" Target="slides/slide1.xml"/><Relationship Id="rId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40" name="Shape 14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59" name="Shape 15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82" name="Shape 18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92" name="Shape 19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/>
        </p:nvSpPr>
        <p:spPr>
          <a:xfrm flipH="1" rot="10800000">
            <a:off x="0" y="2056789"/>
            <a:ext cx="9143999" cy="1219810"/>
          </a:xfrm>
          <a:custGeom>
            <a:pathLst>
              <a:path extrusionOk="0" h="1366734" w="914400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" name="Shape 17"/>
          <p:cNvSpPr/>
          <p:nvPr/>
        </p:nvSpPr>
        <p:spPr>
          <a:xfrm>
            <a:off x="0" y="0"/>
            <a:ext cx="9144000" cy="213359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" name="Shape 18"/>
          <p:cNvSpPr txBox="1"/>
          <p:nvPr>
            <p:ph idx="1" type="subTitle"/>
          </p:nvPr>
        </p:nvSpPr>
        <p:spPr>
          <a:xfrm rot="-249176">
            <a:off x="1097760" y="3131978"/>
            <a:ext cx="7585015" cy="524286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buSzPct val="100000"/>
              <a:buNone/>
              <a:defRPr sz="2000"/>
            </a:lvl1pPr>
            <a:lvl2pPr>
              <a:spcBef>
                <a:spcPts val="0"/>
              </a:spcBef>
              <a:buSzPct val="100000"/>
              <a:buNone/>
              <a:defRPr sz="2000"/>
            </a:lvl2pPr>
            <a:lvl3pPr>
              <a:spcBef>
                <a:spcPts val="0"/>
              </a:spcBef>
              <a:buSzPct val="100000"/>
              <a:buNone/>
              <a:defRPr sz="2000"/>
            </a:lvl3pPr>
            <a:lvl4pPr>
              <a:spcBef>
                <a:spcPts val="0"/>
              </a:spcBef>
              <a:buSzPct val="100000"/>
              <a:buNone/>
              <a:defRPr sz="2000"/>
            </a:lvl4pPr>
            <a:lvl5pPr>
              <a:spcBef>
                <a:spcPts val="0"/>
              </a:spcBef>
              <a:buSzPct val="100000"/>
              <a:buNone/>
              <a:defRPr sz="2000"/>
            </a:lvl5pPr>
            <a:lvl6pPr>
              <a:spcBef>
                <a:spcPts val="0"/>
              </a:spcBef>
              <a:buSzPct val="100000"/>
              <a:buNone/>
              <a:defRPr sz="2000"/>
            </a:lvl6pPr>
            <a:lvl7pPr>
              <a:spcBef>
                <a:spcPts val="0"/>
              </a:spcBef>
              <a:buSzPct val="100000"/>
              <a:buNone/>
              <a:defRPr sz="2000"/>
            </a:lvl7pPr>
            <a:lvl8pPr>
              <a:spcBef>
                <a:spcPts val="0"/>
              </a:spcBef>
              <a:buSzPct val="100000"/>
              <a:buNone/>
              <a:defRPr sz="2000"/>
            </a:lvl8pPr>
            <a:lvl9pPr>
              <a:spcBef>
                <a:spcPts val="0"/>
              </a:spcBef>
              <a:buSzPct val="100000"/>
              <a:buNone/>
              <a:defRPr sz="2000"/>
            </a:lvl9pPr>
          </a:lstStyle>
          <a:p/>
        </p:txBody>
      </p:sp>
      <p:sp>
        <p:nvSpPr>
          <p:cNvPr id="19" name="Shape 19"/>
          <p:cNvSpPr/>
          <p:nvPr/>
        </p:nvSpPr>
        <p:spPr>
          <a:xfrm rot="-240126">
            <a:off x="472191" y="2455229"/>
            <a:ext cx="498615" cy="448686"/>
          </a:xfrm>
          <a:prstGeom prst="star4">
            <a:avLst>
              <a:gd fmla="val 20046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" name="Shape 20"/>
          <p:cNvSpPr txBox="1"/>
          <p:nvPr>
            <p:ph type="ctrTitle"/>
          </p:nvPr>
        </p:nvSpPr>
        <p:spPr>
          <a:xfrm rot="-244891">
            <a:off x="1031293" y="1341541"/>
            <a:ext cx="7772311" cy="14211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buSzPct val="100000"/>
              <a:defRPr b="1" sz="4800"/>
            </a:lvl1pPr>
            <a:lvl2pPr>
              <a:spcBef>
                <a:spcPts val="0"/>
              </a:spcBef>
              <a:buSzPct val="100000"/>
              <a:defRPr b="1" sz="4800"/>
            </a:lvl2pPr>
            <a:lvl3pPr>
              <a:spcBef>
                <a:spcPts val="0"/>
              </a:spcBef>
              <a:buSzPct val="100000"/>
              <a:defRPr b="1" sz="4800"/>
            </a:lvl3pPr>
            <a:lvl4pPr>
              <a:spcBef>
                <a:spcPts val="0"/>
              </a:spcBef>
              <a:buSzPct val="100000"/>
              <a:defRPr b="1" sz="4800"/>
            </a:lvl4pPr>
            <a:lvl5pPr>
              <a:spcBef>
                <a:spcPts val="0"/>
              </a:spcBef>
              <a:buSzPct val="100000"/>
              <a:defRPr b="1" sz="4800"/>
            </a:lvl5pPr>
            <a:lvl6pPr>
              <a:spcBef>
                <a:spcPts val="0"/>
              </a:spcBef>
              <a:buSzPct val="100000"/>
              <a:defRPr b="1" sz="4800"/>
            </a:lvl6pPr>
            <a:lvl7pPr>
              <a:spcBef>
                <a:spcPts val="0"/>
              </a:spcBef>
              <a:buSzPct val="100000"/>
              <a:defRPr b="1" sz="4800"/>
            </a:lvl7pPr>
            <a:lvl8pPr>
              <a:spcBef>
                <a:spcPts val="0"/>
              </a:spcBef>
              <a:buSzPct val="100000"/>
              <a:defRPr b="1" sz="4800"/>
            </a:lvl8pPr>
            <a:lvl9pPr>
              <a:spcBef>
                <a:spcPts val="0"/>
              </a:spcBef>
              <a:buSzPct val="100000"/>
              <a:defRPr b="1" sz="4800"/>
            </a:lvl9pPr>
          </a:lstStyle>
          <a:p/>
        </p:txBody>
      </p:sp>
      <p:sp>
        <p:nvSpPr>
          <p:cNvPr id="21" name="Shape 21"/>
          <p:cNvSpPr/>
          <p:nvPr/>
        </p:nvSpPr>
        <p:spPr>
          <a:xfrm flipH="1">
            <a:off x="0" y="3511296"/>
            <a:ext cx="9143999" cy="3351847"/>
          </a:xfrm>
          <a:custGeom>
            <a:pathLst>
              <a:path extrusionOk="0" h="3429000" w="9144000">
                <a:moveTo>
                  <a:pt x="0" y="0"/>
                </a:moveTo>
                <a:lnTo>
                  <a:pt x="0" y="762000"/>
                </a:lnTo>
                <a:lnTo>
                  <a:pt x="0" y="3429000"/>
                </a:lnTo>
                <a:lnTo>
                  <a:pt x="9144000" y="3429000"/>
                </a:lnTo>
                <a:lnTo>
                  <a:pt x="9144000" y="76200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" name="Shape 22"/>
          <p:cNvSpPr/>
          <p:nvPr/>
        </p:nvSpPr>
        <p:spPr>
          <a:xfrm rot="-283855">
            <a:off x="915995" y="3829088"/>
            <a:ext cx="6019909" cy="28807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8556791" y="6333134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/>
          <p:nvPr/>
        </p:nvSpPr>
        <p:spPr>
          <a:xfrm flipH="1">
            <a:off x="0" y="6248400"/>
            <a:ext cx="9143999" cy="534924"/>
          </a:xfrm>
          <a:custGeom>
            <a:pathLst>
              <a:path extrusionOk="0" h="990600" w="914400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" name="Shape 26"/>
          <p:cNvSpPr/>
          <p:nvPr/>
        </p:nvSpPr>
        <p:spPr>
          <a:xfrm rot="-111687">
            <a:off x="918355" y="6179691"/>
            <a:ext cx="7395802" cy="294012"/>
          </a:xfrm>
          <a:custGeom>
            <a:pathLst>
              <a:path extrusionOk="0" h="315950" w="739190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7" name="Shape 27"/>
          <p:cNvSpPr/>
          <p:nvPr/>
        </p:nvSpPr>
        <p:spPr>
          <a:xfrm flipH="1" rot="10800000">
            <a:off x="0" y="-937"/>
            <a:ext cx="9143999" cy="1448737"/>
          </a:xfrm>
          <a:custGeom>
            <a:pathLst>
              <a:path extrusionOk="0" h="1366734" w="914400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8" name="Shape 28"/>
          <p:cNvSpPr/>
          <p:nvPr/>
        </p:nvSpPr>
        <p:spPr>
          <a:xfrm flipH="1" rot="10800000">
            <a:off x="0" y="0"/>
            <a:ext cx="9143999" cy="1366733"/>
          </a:xfrm>
          <a:custGeom>
            <a:pathLst>
              <a:path extrusionOk="0" h="1366734" w="914400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" name="Shape 29"/>
          <p:cNvSpPr/>
          <p:nvPr/>
        </p:nvSpPr>
        <p:spPr>
          <a:xfrm flipH="1">
            <a:off x="0" y="6327648"/>
            <a:ext cx="9143999" cy="534924"/>
          </a:xfrm>
          <a:custGeom>
            <a:pathLst>
              <a:path extrusionOk="0" h="990600" w="914400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0" name="Shape 30"/>
          <p:cNvSpPr txBox="1"/>
          <p:nvPr>
            <p:ph type="title"/>
          </p:nvPr>
        </p:nvSpPr>
        <p:spPr>
          <a:xfrm rot="-303791">
            <a:off x="1177343" y="-19952"/>
            <a:ext cx="8229612" cy="1142953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31" name="Shape 31"/>
          <p:cNvSpPr/>
          <p:nvPr/>
        </p:nvSpPr>
        <p:spPr>
          <a:xfrm rot="-240126">
            <a:off x="700792" y="702629"/>
            <a:ext cx="498615" cy="448686"/>
          </a:xfrm>
          <a:prstGeom prst="star4">
            <a:avLst>
              <a:gd fmla="val 20046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2" name="Shape 32"/>
          <p:cNvSpPr/>
          <p:nvPr/>
        </p:nvSpPr>
        <p:spPr>
          <a:xfrm rot="-111687">
            <a:off x="915636" y="6298861"/>
            <a:ext cx="7395802" cy="316143"/>
          </a:xfrm>
          <a:custGeom>
            <a:pathLst>
              <a:path extrusionOk="0" h="315950" w="739190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556791" y="6333134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 flipH="1">
            <a:off x="0" y="6248400"/>
            <a:ext cx="9143999" cy="534924"/>
          </a:xfrm>
          <a:custGeom>
            <a:pathLst>
              <a:path extrusionOk="0" h="990600" w="914400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/>
          <p:nvPr/>
        </p:nvSpPr>
        <p:spPr>
          <a:xfrm rot="-111687">
            <a:off x="918355" y="6179691"/>
            <a:ext cx="7395802" cy="294012"/>
          </a:xfrm>
          <a:custGeom>
            <a:pathLst>
              <a:path extrusionOk="0" h="315950" w="739190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8" name="Shape 38"/>
          <p:cNvSpPr/>
          <p:nvPr/>
        </p:nvSpPr>
        <p:spPr>
          <a:xfrm flipH="1" rot="10800000">
            <a:off x="0" y="-937"/>
            <a:ext cx="9143999" cy="1448737"/>
          </a:xfrm>
          <a:custGeom>
            <a:pathLst>
              <a:path extrusionOk="0" h="1366734" w="914400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9" name="Shape 39"/>
          <p:cNvSpPr/>
          <p:nvPr/>
        </p:nvSpPr>
        <p:spPr>
          <a:xfrm flipH="1" rot="10800000">
            <a:off x="0" y="0"/>
            <a:ext cx="9143999" cy="1366733"/>
          </a:xfrm>
          <a:custGeom>
            <a:pathLst>
              <a:path extrusionOk="0" h="1366734" w="914400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0" name="Shape 40"/>
          <p:cNvSpPr/>
          <p:nvPr/>
        </p:nvSpPr>
        <p:spPr>
          <a:xfrm rot="-240126">
            <a:off x="700792" y="702629"/>
            <a:ext cx="498615" cy="448686"/>
          </a:xfrm>
          <a:prstGeom prst="star4">
            <a:avLst>
              <a:gd fmla="val 20046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1" name="Shape 41"/>
          <p:cNvSpPr txBox="1"/>
          <p:nvPr>
            <p:ph type="title"/>
          </p:nvPr>
        </p:nvSpPr>
        <p:spPr>
          <a:xfrm rot="-303791">
            <a:off x="1177343" y="-19952"/>
            <a:ext cx="8229612" cy="1142953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42" name="Shape 42"/>
          <p:cNvSpPr/>
          <p:nvPr/>
        </p:nvSpPr>
        <p:spPr>
          <a:xfrm rot="-111687">
            <a:off x="915636" y="6298861"/>
            <a:ext cx="7395802" cy="316143"/>
          </a:xfrm>
          <a:custGeom>
            <a:pathLst>
              <a:path extrusionOk="0" h="315950" w="739190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3" name="Shape 43"/>
          <p:cNvSpPr txBox="1"/>
          <p:nvPr>
            <p:ph idx="1" type="body"/>
          </p:nvPr>
        </p:nvSpPr>
        <p:spPr>
          <a:xfrm>
            <a:off x="457200" y="1600200"/>
            <a:ext cx="4038599" cy="45261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2" type="body"/>
          </p:nvPr>
        </p:nvSpPr>
        <p:spPr>
          <a:xfrm>
            <a:off x="4648200" y="1600200"/>
            <a:ext cx="4038599" cy="45261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45" name="Shape 45"/>
          <p:cNvSpPr/>
          <p:nvPr/>
        </p:nvSpPr>
        <p:spPr>
          <a:xfrm flipH="1">
            <a:off x="0" y="6327648"/>
            <a:ext cx="9143999" cy="534924"/>
          </a:xfrm>
          <a:custGeom>
            <a:pathLst>
              <a:path extrusionOk="0" h="990600" w="914400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6" name="Shape 46"/>
          <p:cNvSpPr txBox="1"/>
          <p:nvPr>
            <p:ph idx="12" type="sldNum"/>
          </p:nvPr>
        </p:nvSpPr>
        <p:spPr>
          <a:xfrm>
            <a:off x="8556791" y="6333134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 flipH="1">
            <a:off x="0" y="6248400"/>
            <a:ext cx="9143999" cy="534924"/>
          </a:xfrm>
          <a:custGeom>
            <a:pathLst>
              <a:path extrusionOk="0" h="990600" w="914400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9" name="Shape 49"/>
          <p:cNvSpPr/>
          <p:nvPr/>
        </p:nvSpPr>
        <p:spPr>
          <a:xfrm rot="-111687">
            <a:off x="918355" y="6179691"/>
            <a:ext cx="7395802" cy="294012"/>
          </a:xfrm>
          <a:custGeom>
            <a:pathLst>
              <a:path extrusionOk="0" h="315950" w="739190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0" name="Shape 50"/>
          <p:cNvSpPr/>
          <p:nvPr/>
        </p:nvSpPr>
        <p:spPr>
          <a:xfrm flipH="1" rot="10800000">
            <a:off x="0" y="-937"/>
            <a:ext cx="9143999" cy="1448737"/>
          </a:xfrm>
          <a:custGeom>
            <a:pathLst>
              <a:path extrusionOk="0" h="1366734" w="914400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1" name="Shape 51"/>
          <p:cNvSpPr/>
          <p:nvPr/>
        </p:nvSpPr>
        <p:spPr>
          <a:xfrm flipH="1" rot="10800000">
            <a:off x="0" y="0"/>
            <a:ext cx="9143999" cy="1366733"/>
          </a:xfrm>
          <a:custGeom>
            <a:pathLst>
              <a:path extrusionOk="0" h="1366734" w="914400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2" name="Shape 52"/>
          <p:cNvSpPr/>
          <p:nvPr/>
        </p:nvSpPr>
        <p:spPr>
          <a:xfrm rot="-240126">
            <a:off x="700792" y="702629"/>
            <a:ext cx="498615" cy="448686"/>
          </a:xfrm>
          <a:prstGeom prst="star4">
            <a:avLst>
              <a:gd fmla="val 20046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3" name="Shape 53"/>
          <p:cNvSpPr txBox="1"/>
          <p:nvPr>
            <p:ph type="title"/>
          </p:nvPr>
        </p:nvSpPr>
        <p:spPr>
          <a:xfrm rot="-303791">
            <a:off x="1177343" y="-19952"/>
            <a:ext cx="8229612" cy="1142953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54" name="Shape 54"/>
          <p:cNvSpPr/>
          <p:nvPr/>
        </p:nvSpPr>
        <p:spPr>
          <a:xfrm rot="-111687">
            <a:off x="915636" y="6298861"/>
            <a:ext cx="7395802" cy="316143"/>
          </a:xfrm>
          <a:custGeom>
            <a:pathLst>
              <a:path extrusionOk="0" h="315950" w="739190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5" name="Shape 55"/>
          <p:cNvSpPr/>
          <p:nvPr/>
        </p:nvSpPr>
        <p:spPr>
          <a:xfrm flipH="1">
            <a:off x="0" y="6327648"/>
            <a:ext cx="9143999" cy="534924"/>
          </a:xfrm>
          <a:custGeom>
            <a:pathLst>
              <a:path extrusionOk="0" h="990600" w="914400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6" name="Shape 56"/>
          <p:cNvSpPr txBox="1"/>
          <p:nvPr>
            <p:ph idx="12" type="sldNum"/>
          </p:nvPr>
        </p:nvSpPr>
        <p:spPr>
          <a:xfrm>
            <a:off x="8556791" y="6333134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/>
          <p:nvPr/>
        </p:nvSpPr>
        <p:spPr>
          <a:xfrm flipH="1">
            <a:off x="0" y="6248400"/>
            <a:ext cx="9143999" cy="534924"/>
          </a:xfrm>
          <a:custGeom>
            <a:pathLst>
              <a:path extrusionOk="0" h="990600" w="914400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9" name="Shape 59"/>
          <p:cNvSpPr/>
          <p:nvPr/>
        </p:nvSpPr>
        <p:spPr>
          <a:xfrm rot="-111687">
            <a:off x="918355" y="6179691"/>
            <a:ext cx="7395802" cy="294012"/>
          </a:xfrm>
          <a:custGeom>
            <a:pathLst>
              <a:path extrusionOk="0" h="315950" w="739190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0" name="Shape 60"/>
          <p:cNvSpPr/>
          <p:nvPr/>
        </p:nvSpPr>
        <p:spPr>
          <a:xfrm flipH="1" rot="10800000">
            <a:off x="0" y="-937"/>
            <a:ext cx="9143999" cy="1448737"/>
          </a:xfrm>
          <a:custGeom>
            <a:pathLst>
              <a:path extrusionOk="0" h="1366734" w="914400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1" name="Shape 61"/>
          <p:cNvSpPr txBox="1"/>
          <p:nvPr>
            <p:ph idx="1" type="body"/>
          </p:nvPr>
        </p:nvSpPr>
        <p:spPr>
          <a:xfrm rot="-120001">
            <a:off x="998773" y="5784355"/>
            <a:ext cx="5570193" cy="473387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buSzPct val="100000"/>
              <a:buNone/>
              <a:defRPr sz="1800"/>
            </a:lvl1pPr>
          </a:lstStyle>
          <a:p/>
        </p:txBody>
      </p:sp>
      <p:sp>
        <p:nvSpPr>
          <p:cNvPr id="62" name="Shape 62"/>
          <p:cNvSpPr/>
          <p:nvPr/>
        </p:nvSpPr>
        <p:spPr>
          <a:xfrm flipH="1" rot="10800000">
            <a:off x="0" y="0"/>
            <a:ext cx="9143999" cy="1366733"/>
          </a:xfrm>
          <a:custGeom>
            <a:pathLst>
              <a:path extrusionOk="0" h="1366734" w="914400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3" name="Shape 63"/>
          <p:cNvSpPr/>
          <p:nvPr/>
        </p:nvSpPr>
        <p:spPr>
          <a:xfrm rot="-111687">
            <a:off x="915636" y="6298861"/>
            <a:ext cx="7395802" cy="316143"/>
          </a:xfrm>
          <a:custGeom>
            <a:pathLst>
              <a:path extrusionOk="0" h="315950" w="739190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4" name="Shape 64"/>
          <p:cNvSpPr/>
          <p:nvPr/>
        </p:nvSpPr>
        <p:spPr>
          <a:xfrm flipH="1">
            <a:off x="0" y="6327648"/>
            <a:ext cx="9143999" cy="534924"/>
          </a:xfrm>
          <a:custGeom>
            <a:pathLst>
              <a:path extrusionOk="0" h="990600" w="914400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5" name="Shape 65"/>
          <p:cNvSpPr txBox="1"/>
          <p:nvPr>
            <p:ph idx="12" type="sldNum"/>
          </p:nvPr>
        </p:nvSpPr>
        <p:spPr>
          <a:xfrm>
            <a:off x="8556791" y="6333134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/>
          <p:nvPr/>
        </p:nvSpPr>
        <p:spPr>
          <a:xfrm flipH="1">
            <a:off x="0" y="6248400"/>
            <a:ext cx="9143999" cy="534924"/>
          </a:xfrm>
          <a:custGeom>
            <a:pathLst>
              <a:path extrusionOk="0" h="990600" w="914400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8" name="Shape 68"/>
          <p:cNvSpPr/>
          <p:nvPr/>
        </p:nvSpPr>
        <p:spPr>
          <a:xfrm rot="-111687">
            <a:off x="918355" y="6179691"/>
            <a:ext cx="7395802" cy="294012"/>
          </a:xfrm>
          <a:custGeom>
            <a:pathLst>
              <a:path extrusionOk="0" h="315950" w="739190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9" name="Shape 69"/>
          <p:cNvSpPr/>
          <p:nvPr/>
        </p:nvSpPr>
        <p:spPr>
          <a:xfrm flipH="1" rot="10800000">
            <a:off x="0" y="-937"/>
            <a:ext cx="9143999" cy="1448737"/>
          </a:xfrm>
          <a:custGeom>
            <a:pathLst>
              <a:path extrusionOk="0" h="1366734" w="914400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0" name="Shape 70"/>
          <p:cNvSpPr/>
          <p:nvPr/>
        </p:nvSpPr>
        <p:spPr>
          <a:xfrm flipH="1" rot="10800000">
            <a:off x="0" y="0"/>
            <a:ext cx="9143999" cy="1366733"/>
          </a:xfrm>
          <a:custGeom>
            <a:pathLst>
              <a:path extrusionOk="0" h="1366734" w="914400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1" name="Shape 71"/>
          <p:cNvSpPr/>
          <p:nvPr/>
        </p:nvSpPr>
        <p:spPr>
          <a:xfrm rot="-111687">
            <a:off x="915636" y="6298861"/>
            <a:ext cx="7395802" cy="316143"/>
          </a:xfrm>
          <a:custGeom>
            <a:pathLst>
              <a:path extrusionOk="0" h="315950" w="739190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2" name="Shape 72"/>
          <p:cNvSpPr/>
          <p:nvPr/>
        </p:nvSpPr>
        <p:spPr>
          <a:xfrm flipH="1">
            <a:off x="0" y="6327648"/>
            <a:ext cx="9143999" cy="534924"/>
          </a:xfrm>
          <a:custGeom>
            <a:pathLst>
              <a:path extrusionOk="0" h="990600" w="914400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3" name="Shape 73"/>
          <p:cNvSpPr txBox="1"/>
          <p:nvPr>
            <p:ph idx="12" type="sldNum"/>
          </p:nvPr>
        </p:nvSpPr>
        <p:spPr>
          <a:xfrm>
            <a:off x="8556791" y="6333134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rgbClr val="960F0F"/>
            </a:gs>
            <a:gs pos="100000">
              <a:srgbClr val="C82009"/>
            </a:gs>
          </a:gsLst>
          <a:lin ang="5400000" scaled="0"/>
        </a:gra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hape 5"/>
          <p:cNvCxnSpPr/>
          <p:nvPr/>
        </p:nvCxnSpPr>
        <p:spPr>
          <a:xfrm>
            <a:off x="76200" y="76200"/>
            <a:ext cx="0" cy="6705599"/>
          </a:xfrm>
          <a:prstGeom prst="straightConnector1">
            <a:avLst/>
          </a:prstGeom>
          <a:noFill/>
          <a:ln cap="flat" w="107950">
            <a:solidFill>
              <a:srgbClr val="D23927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" name="Shape 6"/>
          <p:cNvCxnSpPr/>
          <p:nvPr/>
        </p:nvCxnSpPr>
        <p:spPr>
          <a:xfrm>
            <a:off x="9067800" y="76200"/>
            <a:ext cx="0" cy="6705599"/>
          </a:xfrm>
          <a:prstGeom prst="straightConnector1">
            <a:avLst/>
          </a:prstGeom>
          <a:noFill/>
          <a:ln cap="flat" w="114300">
            <a:solidFill>
              <a:srgbClr val="D23927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" name="Shape 7"/>
          <p:cNvCxnSpPr/>
          <p:nvPr/>
        </p:nvCxnSpPr>
        <p:spPr>
          <a:xfrm>
            <a:off x="533399" y="76200"/>
            <a:ext cx="0" cy="6705599"/>
          </a:xfrm>
          <a:prstGeom prst="straightConnector1">
            <a:avLst/>
          </a:prstGeom>
          <a:noFill/>
          <a:ln cap="flat" w="69850">
            <a:solidFill>
              <a:srgbClr val="D23927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" name="Shape 8"/>
          <p:cNvCxnSpPr/>
          <p:nvPr/>
        </p:nvCxnSpPr>
        <p:spPr>
          <a:xfrm flipH="1">
            <a:off x="914400" y="76200"/>
            <a:ext cx="152399" cy="6324899"/>
          </a:xfrm>
          <a:prstGeom prst="straightConnector1">
            <a:avLst/>
          </a:prstGeom>
          <a:noFill/>
          <a:ln cap="flat" w="152400">
            <a:solidFill>
              <a:srgbClr val="D23927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" name="Shape 9"/>
          <p:cNvSpPr/>
          <p:nvPr/>
        </p:nvSpPr>
        <p:spPr>
          <a:xfrm>
            <a:off x="110055" y="76200"/>
            <a:ext cx="1698625" cy="6629399"/>
          </a:xfrm>
          <a:custGeom>
            <a:pathLst>
              <a:path extrusionOk="0" h="4154" w="1070">
                <a:moveTo>
                  <a:pt x="4" y="0"/>
                </a:moveTo>
                <a:lnTo>
                  <a:pt x="4" y="0"/>
                </a:lnTo>
                <a:lnTo>
                  <a:pt x="2" y="74"/>
                </a:lnTo>
                <a:lnTo>
                  <a:pt x="0" y="162"/>
                </a:lnTo>
                <a:lnTo>
                  <a:pt x="0" y="280"/>
                </a:lnTo>
                <a:lnTo>
                  <a:pt x="4" y="426"/>
                </a:lnTo>
                <a:lnTo>
                  <a:pt x="10" y="594"/>
                </a:lnTo>
                <a:lnTo>
                  <a:pt x="16" y="686"/>
                </a:lnTo>
                <a:lnTo>
                  <a:pt x="22" y="782"/>
                </a:lnTo>
                <a:lnTo>
                  <a:pt x="30" y="884"/>
                </a:lnTo>
                <a:lnTo>
                  <a:pt x="42" y="990"/>
                </a:lnTo>
                <a:lnTo>
                  <a:pt x="54" y="1098"/>
                </a:lnTo>
                <a:lnTo>
                  <a:pt x="68" y="1210"/>
                </a:lnTo>
                <a:lnTo>
                  <a:pt x="86" y="1324"/>
                </a:lnTo>
                <a:lnTo>
                  <a:pt x="104" y="1442"/>
                </a:lnTo>
                <a:lnTo>
                  <a:pt x="126" y="1562"/>
                </a:lnTo>
                <a:lnTo>
                  <a:pt x="152" y="1682"/>
                </a:lnTo>
                <a:lnTo>
                  <a:pt x="178" y="1804"/>
                </a:lnTo>
                <a:lnTo>
                  <a:pt x="210" y="1928"/>
                </a:lnTo>
                <a:lnTo>
                  <a:pt x="244" y="2050"/>
                </a:lnTo>
                <a:lnTo>
                  <a:pt x="280" y="2174"/>
                </a:lnTo>
                <a:lnTo>
                  <a:pt x="322" y="2298"/>
                </a:lnTo>
                <a:lnTo>
                  <a:pt x="366" y="2420"/>
                </a:lnTo>
                <a:lnTo>
                  <a:pt x="416" y="2542"/>
                </a:lnTo>
                <a:lnTo>
                  <a:pt x="468" y="2662"/>
                </a:lnTo>
                <a:lnTo>
                  <a:pt x="496" y="2722"/>
                </a:lnTo>
                <a:lnTo>
                  <a:pt x="524" y="2780"/>
                </a:lnTo>
                <a:lnTo>
                  <a:pt x="554" y="2838"/>
                </a:lnTo>
                <a:lnTo>
                  <a:pt x="586" y="2896"/>
                </a:lnTo>
                <a:lnTo>
                  <a:pt x="586" y="2896"/>
                </a:lnTo>
                <a:lnTo>
                  <a:pt x="652" y="3018"/>
                </a:lnTo>
                <a:lnTo>
                  <a:pt x="714" y="3132"/>
                </a:lnTo>
                <a:lnTo>
                  <a:pt x="768" y="3238"/>
                </a:lnTo>
                <a:lnTo>
                  <a:pt x="816" y="3336"/>
                </a:lnTo>
                <a:lnTo>
                  <a:pt x="860" y="3426"/>
                </a:lnTo>
                <a:lnTo>
                  <a:pt x="900" y="3510"/>
                </a:lnTo>
                <a:lnTo>
                  <a:pt x="934" y="3588"/>
                </a:lnTo>
                <a:lnTo>
                  <a:pt x="964" y="3658"/>
                </a:lnTo>
                <a:lnTo>
                  <a:pt x="988" y="3724"/>
                </a:lnTo>
                <a:lnTo>
                  <a:pt x="1010" y="3782"/>
                </a:lnTo>
                <a:lnTo>
                  <a:pt x="1028" y="3836"/>
                </a:lnTo>
                <a:lnTo>
                  <a:pt x="1042" y="3884"/>
                </a:lnTo>
                <a:lnTo>
                  <a:pt x="1052" y="3926"/>
                </a:lnTo>
                <a:lnTo>
                  <a:pt x="1060" y="3964"/>
                </a:lnTo>
                <a:lnTo>
                  <a:pt x="1066" y="3998"/>
                </a:lnTo>
                <a:lnTo>
                  <a:pt x="1068" y="4028"/>
                </a:lnTo>
                <a:lnTo>
                  <a:pt x="1070" y="4054"/>
                </a:lnTo>
                <a:lnTo>
                  <a:pt x="1068" y="4074"/>
                </a:lnTo>
                <a:lnTo>
                  <a:pt x="1066" y="4094"/>
                </a:lnTo>
                <a:lnTo>
                  <a:pt x="1060" y="4108"/>
                </a:lnTo>
                <a:lnTo>
                  <a:pt x="1056" y="4122"/>
                </a:lnTo>
                <a:lnTo>
                  <a:pt x="1050" y="4132"/>
                </a:lnTo>
                <a:lnTo>
                  <a:pt x="1042" y="4138"/>
                </a:lnTo>
                <a:lnTo>
                  <a:pt x="1034" y="4144"/>
                </a:lnTo>
                <a:lnTo>
                  <a:pt x="1028" y="4148"/>
                </a:lnTo>
                <a:lnTo>
                  <a:pt x="1020" y="4152"/>
                </a:lnTo>
                <a:lnTo>
                  <a:pt x="1006" y="4154"/>
                </a:lnTo>
                <a:lnTo>
                  <a:pt x="998" y="4152"/>
                </a:lnTo>
                <a:lnTo>
                  <a:pt x="994" y="4152"/>
                </a:lnTo>
              </a:path>
            </a:pathLst>
          </a:custGeom>
          <a:noFill/>
          <a:ln cap="flat" w="25400">
            <a:solidFill>
              <a:srgbClr val="D23927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" name="Shape 10"/>
          <p:cNvSpPr/>
          <p:nvPr/>
        </p:nvSpPr>
        <p:spPr>
          <a:xfrm>
            <a:off x="7839160" y="5486400"/>
            <a:ext cx="1181100" cy="796925"/>
          </a:xfrm>
          <a:custGeom>
            <a:pathLst>
              <a:path extrusionOk="0" h="502" w="744">
                <a:moveTo>
                  <a:pt x="0" y="502"/>
                </a:moveTo>
                <a:lnTo>
                  <a:pt x="0" y="502"/>
                </a:lnTo>
                <a:lnTo>
                  <a:pt x="4" y="482"/>
                </a:lnTo>
                <a:lnTo>
                  <a:pt x="10" y="460"/>
                </a:lnTo>
                <a:lnTo>
                  <a:pt x="20" y="430"/>
                </a:lnTo>
                <a:lnTo>
                  <a:pt x="36" y="396"/>
                </a:lnTo>
                <a:lnTo>
                  <a:pt x="56" y="358"/>
                </a:lnTo>
                <a:lnTo>
                  <a:pt x="84" y="316"/>
                </a:lnTo>
                <a:lnTo>
                  <a:pt x="100" y="294"/>
                </a:lnTo>
                <a:lnTo>
                  <a:pt x="118" y="272"/>
                </a:lnTo>
                <a:lnTo>
                  <a:pt x="138" y="248"/>
                </a:lnTo>
                <a:lnTo>
                  <a:pt x="160" y="226"/>
                </a:lnTo>
                <a:lnTo>
                  <a:pt x="184" y="204"/>
                </a:lnTo>
                <a:lnTo>
                  <a:pt x="212" y="182"/>
                </a:lnTo>
                <a:lnTo>
                  <a:pt x="240" y="162"/>
                </a:lnTo>
                <a:lnTo>
                  <a:pt x="272" y="140"/>
                </a:lnTo>
                <a:lnTo>
                  <a:pt x="306" y="120"/>
                </a:lnTo>
                <a:lnTo>
                  <a:pt x="342" y="102"/>
                </a:lnTo>
                <a:lnTo>
                  <a:pt x="382" y="84"/>
                </a:lnTo>
                <a:lnTo>
                  <a:pt x="424" y="66"/>
                </a:lnTo>
                <a:lnTo>
                  <a:pt x="470" y="52"/>
                </a:lnTo>
                <a:lnTo>
                  <a:pt x="518" y="38"/>
                </a:lnTo>
                <a:lnTo>
                  <a:pt x="570" y="26"/>
                </a:lnTo>
                <a:lnTo>
                  <a:pt x="624" y="16"/>
                </a:lnTo>
                <a:lnTo>
                  <a:pt x="682" y="6"/>
                </a:lnTo>
                <a:lnTo>
                  <a:pt x="744" y="0"/>
                </a:lnTo>
              </a:path>
            </a:pathLst>
          </a:custGeom>
          <a:noFill/>
          <a:ln cap="flat" w="25400">
            <a:solidFill>
              <a:srgbClr val="CB2813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" name="Shape 11"/>
          <p:cNvSpPr/>
          <p:nvPr/>
        </p:nvSpPr>
        <p:spPr>
          <a:xfrm>
            <a:off x="8273122" y="3536950"/>
            <a:ext cx="777875" cy="2606675"/>
          </a:xfrm>
          <a:custGeom>
            <a:pathLst>
              <a:path extrusionOk="0" h="1642" w="490">
                <a:moveTo>
                  <a:pt x="0" y="1642"/>
                </a:moveTo>
                <a:lnTo>
                  <a:pt x="0" y="1642"/>
                </a:lnTo>
                <a:lnTo>
                  <a:pt x="24" y="1624"/>
                </a:lnTo>
                <a:lnTo>
                  <a:pt x="50" y="1600"/>
                </a:lnTo>
                <a:lnTo>
                  <a:pt x="86" y="1564"/>
                </a:lnTo>
                <a:lnTo>
                  <a:pt x="126" y="1518"/>
                </a:lnTo>
                <a:lnTo>
                  <a:pt x="148" y="1490"/>
                </a:lnTo>
                <a:lnTo>
                  <a:pt x="172" y="1458"/>
                </a:lnTo>
                <a:lnTo>
                  <a:pt x="196" y="1424"/>
                </a:lnTo>
                <a:lnTo>
                  <a:pt x="220" y="1384"/>
                </a:lnTo>
                <a:lnTo>
                  <a:pt x="244" y="1344"/>
                </a:lnTo>
                <a:lnTo>
                  <a:pt x="268" y="1298"/>
                </a:lnTo>
                <a:lnTo>
                  <a:pt x="292" y="1248"/>
                </a:lnTo>
                <a:lnTo>
                  <a:pt x="316" y="1196"/>
                </a:lnTo>
                <a:lnTo>
                  <a:pt x="340" y="1138"/>
                </a:lnTo>
                <a:lnTo>
                  <a:pt x="362" y="1078"/>
                </a:lnTo>
                <a:lnTo>
                  <a:pt x="384" y="1014"/>
                </a:lnTo>
                <a:lnTo>
                  <a:pt x="404" y="944"/>
                </a:lnTo>
                <a:lnTo>
                  <a:pt x="422" y="870"/>
                </a:lnTo>
                <a:lnTo>
                  <a:pt x="438" y="792"/>
                </a:lnTo>
                <a:lnTo>
                  <a:pt x="454" y="710"/>
                </a:lnTo>
                <a:lnTo>
                  <a:pt x="466" y="624"/>
                </a:lnTo>
                <a:lnTo>
                  <a:pt x="476" y="532"/>
                </a:lnTo>
                <a:lnTo>
                  <a:pt x="484" y="436"/>
                </a:lnTo>
                <a:lnTo>
                  <a:pt x="488" y="334"/>
                </a:lnTo>
                <a:lnTo>
                  <a:pt x="490" y="228"/>
                </a:lnTo>
                <a:lnTo>
                  <a:pt x="488" y="118"/>
                </a:lnTo>
                <a:lnTo>
                  <a:pt x="484" y="0"/>
                </a:lnTo>
              </a:path>
            </a:pathLst>
          </a:custGeom>
          <a:noFill/>
          <a:ln cap="flat" w="25400">
            <a:solidFill>
              <a:srgbClr val="D0331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" name="Shape 12"/>
          <p:cNvSpPr txBox="1"/>
          <p:nvPr>
            <p:ph type="title"/>
          </p:nvPr>
        </p:nvSpPr>
        <p:spPr>
          <a:xfrm rot="-239931">
            <a:off x="1172881" y="-19077"/>
            <a:ext cx="8229535" cy="114308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" type="body"/>
          </p:nvPr>
        </p:nvSpPr>
        <p:spPr>
          <a:xfrm>
            <a:off x="457200" y="1828800"/>
            <a:ext cx="8229600" cy="42212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600"/>
              </a:spcBef>
              <a:buClr>
                <a:schemeClr val="lt2"/>
              </a:buClr>
              <a:buSzPct val="100000"/>
              <a:buFont typeface="Trebuchet MS"/>
              <a:defRPr sz="30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>
              <a:spcBef>
                <a:spcPts val="480"/>
              </a:spcBef>
              <a:buClr>
                <a:schemeClr val="lt2"/>
              </a:buClr>
              <a:buSzPct val="100000"/>
              <a:buFont typeface="Trebuchet MS"/>
              <a:defRPr sz="24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>
              <a:spcBef>
                <a:spcPts val="480"/>
              </a:spcBef>
              <a:buClr>
                <a:schemeClr val="lt2"/>
              </a:buClr>
              <a:buSzPct val="100000"/>
              <a:buFont typeface="Trebuchet MS"/>
              <a:defRPr sz="24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>
              <a:spcBef>
                <a:spcPts val="360"/>
              </a:spcBef>
              <a:buClr>
                <a:schemeClr val="lt2"/>
              </a:buClr>
              <a:buSzPct val="100000"/>
              <a:buFont typeface="Trebuchet MS"/>
              <a:defRPr sz="18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>
              <a:spcBef>
                <a:spcPts val="360"/>
              </a:spcBef>
              <a:buClr>
                <a:schemeClr val="lt2"/>
              </a:buClr>
              <a:buSzPct val="100000"/>
              <a:buFont typeface="Trebuchet MS"/>
              <a:defRPr sz="18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>
              <a:spcBef>
                <a:spcPts val="360"/>
              </a:spcBef>
              <a:buClr>
                <a:schemeClr val="lt2"/>
              </a:buClr>
              <a:buSzPct val="100000"/>
              <a:buFont typeface="Trebuchet MS"/>
              <a:defRPr sz="18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>
              <a:spcBef>
                <a:spcPts val="360"/>
              </a:spcBef>
              <a:buClr>
                <a:schemeClr val="lt2"/>
              </a:buClr>
              <a:buSzPct val="100000"/>
              <a:buFont typeface="Trebuchet MS"/>
              <a:defRPr sz="18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>
              <a:spcBef>
                <a:spcPts val="360"/>
              </a:spcBef>
              <a:buClr>
                <a:schemeClr val="lt2"/>
              </a:buClr>
              <a:buSzPct val="100000"/>
              <a:buFont typeface="Trebuchet MS"/>
              <a:defRPr sz="18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>
              <a:spcBef>
                <a:spcPts val="360"/>
              </a:spcBef>
              <a:buClr>
                <a:schemeClr val="lt2"/>
              </a:buClr>
              <a:buSzPct val="100000"/>
              <a:buFont typeface="Trebuchet MS"/>
              <a:defRPr sz="18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8556791" y="6333134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>
            <a:lvl1pPr algn="r">
              <a:spcBef>
                <a:spcPts val="0"/>
              </a:spcBef>
              <a:buNone/>
              <a:defRPr sz="13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04.jpg"/><Relationship Id="rId3" Type="http://schemas.openxmlformats.org/officeDocument/2006/relationships/hyperlink" Target="http://it.wikipedia.org/wiki/Codice_(informatica)" TargetMode="External"/><Relationship Id="rId6" Type="http://schemas.openxmlformats.org/officeDocument/2006/relationships/image" Target="../media/image08.jpg"/><Relationship Id="rId5" Type="http://schemas.openxmlformats.org/officeDocument/2006/relationships/image" Target="../media/image02.jpg"/></Relationships>
</file>

<file path=ppt/slides/_rels/slide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05.jpg"/><Relationship Id="rId3" Type="http://schemas.openxmlformats.org/officeDocument/2006/relationships/image" Target="../media/image03.jpg"/><Relationship Id="rId5" Type="http://schemas.openxmlformats.org/officeDocument/2006/relationships/image" Target="../media/image07.jpg"/></Relationships>
</file>

<file path=ppt/slides/_rels/slide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06.jpg"/><Relationship Id="rId3" Type="http://schemas.openxmlformats.org/officeDocument/2006/relationships/image" Target="../media/image01.jpg"/></Relationships>
</file>

<file path=ppt/slides/_rels/slide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00.jpg"/><Relationship Id="rId3" Type="http://schemas.openxmlformats.org/officeDocument/2006/relationships/image" Target="../media/image15.jpg"/><Relationship Id="rId6" Type="http://schemas.openxmlformats.org/officeDocument/2006/relationships/image" Target="../media/image09.jpg"/><Relationship Id="rId5" Type="http://schemas.openxmlformats.org/officeDocument/2006/relationships/image" Target="../media/image10.jpg"/></Relationships>
</file>

<file path=ppt/slides/_rels/slide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Relationship Id="rId3" Type="http://schemas.openxmlformats.org/officeDocument/2006/relationships/image" Target="../media/image12.jpg"/><Relationship Id="rId5" Type="http://schemas.openxmlformats.org/officeDocument/2006/relationships/image" Target="../media/image11.jpg"/></Relationships>
</file>

<file path=ppt/slides/_rels/slide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Relationship Id="rId3" Type="http://schemas.openxmlformats.org/officeDocument/2006/relationships/image" Target="../media/image14.jpg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8" Type="http://schemas.openxmlformats.org/officeDocument/2006/relationships/image" Target="../media/image21.jpg"/><Relationship Id="rId7" Type="http://schemas.openxmlformats.org/officeDocument/2006/relationships/image" Target="../media/image19.jpg"/></Relationships>
</file>

<file path=ppt/slides/_rels/slide8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Relationship Id="rId3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ctrTitle"/>
          </p:nvPr>
        </p:nvSpPr>
        <p:spPr>
          <a:xfrm rot="-244891">
            <a:off x="1031293" y="1341541"/>
            <a:ext cx="7772311" cy="14211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Sezioni critiche e semafori</a:t>
            </a:r>
          </a:p>
        </p:txBody>
      </p:sp>
      <p:sp>
        <p:nvSpPr>
          <p:cNvPr id="76" name="Shape 76"/>
          <p:cNvSpPr txBox="1"/>
          <p:nvPr>
            <p:ph idx="1" type="subTitle"/>
          </p:nvPr>
        </p:nvSpPr>
        <p:spPr>
          <a:xfrm rot="-249176">
            <a:off x="1097760" y="3131978"/>
            <a:ext cx="7585015" cy="524286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Alessandro Privitera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type="title"/>
          </p:nvPr>
        </p:nvSpPr>
        <p:spPr>
          <a:xfrm rot="-303791">
            <a:off x="1177343" y="-19952"/>
            <a:ext cx="8229612" cy="1142953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Sezione Critica</a:t>
            </a:r>
          </a:p>
        </p:txBody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x="3743725" y="1609700"/>
            <a:ext cx="4595999" cy="14582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una </a:t>
            </a:r>
            <a:r>
              <a:rPr b="1" lang="en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sezione critica</a:t>
            </a:r>
            <a:r>
              <a:rPr lang="en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è una porzione di </a:t>
            </a:r>
            <a:r>
              <a:rPr lang="en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codice</a:t>
            </a:r>
            <a:r>
              <a:rPr lang="en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che accede a una risorsa condivisa tra più flussi di esecuzione di un sistema concorrente.</a:t>
            </a:r>
          </a:p>
        </p:txBody>
      </p:sp>
      <p:pic>
        <p:nvPicPr>
          <p:cNvPr id="83" name="Shape 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0" y="1465037"/>
            <a:ext cx="2625949" cy="174763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4" name="Shape 84"/>
          <p:cNvGrpSpPr/>
          <p:nvPr/>
        </p:nvGrpSpPr>
        <p:grpSpPr>
          <a:xfrm>
            <a:off x="1878225" y="3495475"/>
            <a:ext cx="5082941" cy="2703437"/>
            <a:chOff x="1878225" y="3495475"/>
            <a:chExt cx="5082941" cy="2703437"/>
          </a:xfrm>
        </p:grpSpPr>
        <p:pic>
          <p:nvPicPr>
            <p:cNvPr id="85" name="Shape 85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4335224" y="4206087"/>
              <a:ext cx="2625942" cy="1992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6" name="Shape 86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878225" y="3495475"/>
              <a:ext cx="2815424" cy="195114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Shape 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62449" y="1616900"/>
            <a:ext cx="2708474" cy="1974768"/>
          </a:xfrm>
          <a:prstGeom prst="rect">
            <a:avLst/>
          </a:prstGeom>
          <a:noFill/>
          <a:ln cap="flat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pic>
      <p:sp>
        <p:nvSpPr>
          <p:cNvPr id="92" name="Shape 92"/>
          <p:cNvSpPr txBox="1"/>
          <p:nvPr>
            <p:ph type="title"/>
          </p:nvPr>
        </p:nvSpPr>
        <p:spPr>
          <a:xfrm rot="-303791">
            <a:off x="1177343" y="-19952"/>
            <a:ext cx="8229612" cy="1142953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Sezione critica reale</a:t>
            </a:r>
          </a:p>
        </p:txBody>
      </p:sp>
      <p:pic>
        <p:nvPicPr>
          <p:cNvPr id="93" name="Shape 9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53975" y="3591670"/>
            <a:ext cx="2708475" cy="2219144"/>
          </a:xfrm>
          <a:prstGeom prst="rect">
            <a:avLst/>
          </a:prstGeom>
          <a:noFill/>
          <a:ln cap="flat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pic>
      <p:sp>
        <p:nvSpPr>
          <p:cNvPr id="94" name="Shape 94"/>
          <p:cNvSpPr txBox="1"/>
          <p:nvPr/>
        </p:nvSpPr>
        <p:spPr>
          <a:xfrm>
            <a:off x="5466925" y="3285325"/>
            <a:ext cx="1676699" cy="3602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1100">
                <a:solidFill>
                  <a:srgbClr val="FFFFFF"/>
                </a:solidFill>
              </a:rPr>
              <a:t>Vipiteno 31 - 5 - 2014</a:t>
            </a:r>
          </a:p>
        </p:txBody>
      </p:sp>
      <p:sp>
        <p:nvSpPr>
          <p:cNvPr id="95" name="Shape 95"/>
          <p:cNvSpPr txBox="1"/>
          <p:nvPr/>
        </p:nvSpPr>
        <p:spPr>
          <a:xfrm>
            <a:off x="1954075" y="1616800"/>
            <a:ext cx="2708400" cy="1974899"/>
          </a:xfrm>
          <a:prstGeom prst="rect">
            <a:avLst/>
          </a:prstGeom>
          <a:noFill/>
          <a:ln cap="flat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Cosa può succedere se due processi sono concorrenti?</a:t>
            </a:r>
          </a:p>
        </p:txBody>
      </p:sp>
      <p:pic>
        <p:nvPicPr>
          <p:cNvPr id="96" name="Shape 9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62450" y="3591675"/>
            <a:ext cx="2708474" cy="2219149"/>
          </a:xfrm>
          <a:prstGeom prst="rect">
            <a:avLst/>
          </a:prstGeom>
          <a:noFill/>
          <a:ln cap="flat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>
            <p:ph type="title"/>
          </p:nvPr>
        </p:nvSpPr>
        <p:spPr>
          <a:xfrm rot="-303791">
            <a:off x="1177343" y="-19952"/>
            <a:ext cx="8229612" cy="1142953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Sezione critica informatica</a:t>
            </a:r>
          </a:p>
        </p:txBody>
      </p:sp>
      <p:grpSp>
        <p:nvGrpSpPr>
          <p:cNvPr id="102" name="Shape 102"/>
          <p:cNvGrpSpPr/>
          <p:nvPr/>
        </p:nvGrpSpPr>
        <p:grpSpPr>
          <a:xfrm>
            <a:off x="2213175" y="4454800"/>
            <a:ext cx="2404762" cy="1714350"/>
            <a:chOff x="2213175" y="4454800"/>
            <a:chExt cx="2404762" cy="1714350"/>
          </a:xfrm>
        </p:grpSpPr>
        <p:sp>
          <p:nvSpPr>
            <p:cNvPr id="103" name="Shape 103"/>
            <p:cNvSpPr/>
            <p:nvPr/>
          </p:nvSpPr>
          <p:spPr>
            <a:xfrm>
              <a:off x="3237337" y="5361850"/>
              <a:ext cx="1380600" cy="8073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chemeClr val="lt2"/>
            </a:solidFill>
            <a:ln cap="flat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04" name="Shape 104"/>
            <p:cNvSpPr txBox="1"/>
            <p:nvPr/>
          </p:nvSpPr>
          <p:spPr>
            <a:xfrm>
              <a:off x="2213175" y="5091500"/>
              <a:ext cx="778800" cy="39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rPr lang="en">
                  <a:solidFill>
                    <a:srgbClr val="FFFFFF"/>
                  </a:solidFill>
                </a:rPr>
                <a:t>X=10</a:t>
              </a:r>
            </a:p>
          </p:txBody>
        </p:sp>
        <p:sp>
          <p:nvSpPr>
            <p:cNvPr id="105" name="Shape 105"/>
            <p:cNvSpPr/>
            <p:nvPr/>
          </p:nvSpPr>
          <p:spPr>
            <a:xfrm>
              <a:off x="3237337" y="4454800"/>
              <a:ext cx="1380600" cy="8073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chemeClr val="lt2"/>
            </a:solidFill>
            <a:ln cap="flat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06" name="Shape 106"/>
            <p:cNvSpPr txBox="1"/>
            <p:nvPr/>
          </p:nvSpPr>
          <p:spPr>
            <a:xfrm>
              <a:off x="3428800" y="4630450"/>
              <a:ext cx="721800" cy="455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rPr lang="en" sz="1800"/>
                <a:t>X +2</a:t>
              </a:r>
            </a:p>
          </p:txBody>
        </p:sp>
        <p:sp>
          <p:nvSpPr>
            <p:cNvPr id="107" name="Shape 107"/>
            <p:cNvSpPr txBox="1"/>
            <p:nvPr/>
          </p:nvSpPr>
          <p:spPr>
            <a:xfrm>
              <a:off x="3428800" y="5542487"/>
              <a:ext cx="778800" cy="39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rPr lang="en" sz="1800"/>
                <a:t>X - 4</a:t>
              </a:r>
            </a:p>
          </p:txBody>
        </p:sp>
      </p:grpSp>
      <p:sp>
        <p:nvSpPr>
          <p:cNvPr id="108" name="Shape 108"/>
          <p:cNvSpPr txBox="1"/>
          <p:nvPr/>
        </p:nvSpPr>
        <p:spPr>
          <a:xfrm>
            <a:off x="5300625" y="653100"/>
            <a:ext cx="721800" cy="4559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X +2</a:t>
            </a:r>
          </a:p>
        </p:txBody>
      </p:sp>
      <p:grpSp>
        <p:nvGrpSpPr>
          <p:cNvPr id="109" name="Shape 109"/>
          <p:cNvGrpSpPr/>
          <p:nvPr/>
        </p:nvGrpSpPr>
        <p:grpSpPr>
          <a:xfrm>
            <a:off x="2042625" y="2809770"/>
            <a:ext cx="4123725" cy="996154"/>
            <a:chOff x="2042625" y="2809770"/>
            <a:chExt cx="4123725" cy="996154"/>
          </a:xfrm>
        </p:grpSpPr>
        <p:sp>
          <p:nvSpPr>
            <p:cNvPr id="110" name="Shape 110"/>
            <p:cNvSpPr txBox="1"/>
            <p:nvPr/>
          </p:nvSpPr>
          <p:spPr>
            <a:xfrm>
              <a:off x="2042625" y="3229500"/>
              <a:ext cx="721800" cy="39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>
                  <a:solidFill>
                    <a:srgbClr val="FFFFFF"/>
                  </a:solidFill>
                </a:rPr>
                <a:t>X=10</a:t>
              </a:r>
            </a:p>
          </p:txBody>
        </p:sp>
        <p:sp>
          <p:nvSpPr>
            <p:cNvPr id="111" name="Shape 111"/>
            <p:cNvSpPr txBox="1"/>
            <p:nvPr/>
          </p:nvSpPr>
          <p:spPr>
            <a:xfrm>
              <a:off x="5653350" y="3201000"/>
              <a:ext cx="513000" cy="455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>
                  <a:solidFill>
                    <a:srgbClr val="FFFFFF"/>
                  </a:solidFill>
                </a:rPr>
                <a:t>X=8</a:t>
              </a:r>
            </a:p>
          </p:txBody>
        </p:sp>
        <p:grpSp>
          <p:nvGrpSpPr>
            <p:cNvPr id="112" name="Shape 112"/>
            <p:cNvGrpSpPr/>
            <p:nvPr/>
          </p:nvGrpSpPr>
          <p:grpSpPr>
            <a:xfrm>
              <a:off x="3032600" y="2809775"/>
              <a:ext cx="1042200" cy="996150"/>
              <a:chOff x="2884825" y="2736975"/>
              <a:chExt cx="1042200" cy="996150"/>
            </a:xfrm>
          </p:grpSpPr>
          <p:sp>
            <p:nvSpPr>
              <p:cNvPr id="113" name="Shape 113"/>
              <p:cNvSpPr/>
              <p:nvPr/>
            </p:nvSpPr>
            <p:spPr>
              <a:xfrm>
                <a:off x="2884825" y="2937825"/>
                <a:ext cx="1042200" cy="795300"/>
              </a:xfrm>
              <a:prstGeom prst="rightArrow">
                <a:avLst>
                  <a:gd fmla="val 50000" name="adj1"/>
                  <a:gd fmla="val 50000" name="adj2"/>
                </a:avLst>
              </a:prstGeom>
              <a:solidFill>
                <a:schemeClr val="lt2"/>
              </a:solidFill>
              <a:ln cap="flat" w="19050">
                <a:solidFill>
                  <a:schemeClr val="dk2"/>
                </a:solidFill>
                <a:prstDash val="solid"/>
                <a:round/>
                <a:headEnd len="med" w="med" type="none"/>
                <a:tailEnd len="med" w="med" type="none"/>
              </a:ln>
            </p:spPr>
            <p:txBody>
              <a:bodyPr anchorCtr="0" anchor="ctr" bIns="91425" lIns="91425" rIns="91425" tIns="91425">
                <a:noAutofit/>
              </a:bodyPr>
              <a:lstStyle/>
              <a:p>
                <a:pPr>
                  <a:spcBef>
                    <a:spcPts val="0"/>
                  </a:spcBef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" name="Shape 114"/>
              <p:cNvSpPr txBox="1"/>
              <p:nvPr/>
            </p:nvSpPr>
            <p:spPr>
              <a:xfrm>
                <a:off x="3172525" y="2736975"/>
                <a:ext cx="341399" cy="39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rIns="91425" tIns="91425">
                <a:noAutofit/>
              </a:bodyPr>
              <a:lstStyle/>
              <a:p>
                <a:pPr lvl="0" rtl="0">
                  <a:spcBef>
                    <a:spcPts val="0"/>
                  </a:spcBef>
                  <a:buNone/>
                </a:pPr>
                <a:r>
                  <a:rPr lang="en">
                    <a:solidFill>
                      <a:srgbClr val="FFFFFF"/>
                    </a:solidFill>
                  </a:rPr>
                  <a:t>A</a:t>
                </a:r>
              </a:p>
            </p:txBody>
          </p:sp>
          <p:sp>
            <p:nvSpPr>
              <p:cNvPr id="115" name="Shape 115"/>
              <p:cNvSpPr txBox="1"/>
              <p:nvPr/>
            </p:nvSpPr>
            <p:spPr>
              <a:xfrm>
                <a:off x="2963725" y="3135975"/>
                <a:ext cx="721800" cy="455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rIns="91425" tIns="91425">
                <a:noAutofit/>
              </a:bodyPr>
              <a:lstStyle/>
              <a:p>
                <a:pPr lvl="0" rtl="0">
                  <a:spcBef>
                    <a:spcPts val="0"/>
                  </a:spcBef>
                  <a:buNone/>
                </a:pPr>
                <a:r>
                  <a:rPr lang="en"/>
                  <a:t>X + 2</a:t>
                </a:r>
              </a:p>
            </p:txBody>
          </p:sp>
        </p:grpSp>
        <p:grpSp>
          <p:nvGrpSpPr>
            <p:cNvPr id="116" name="Shape 116"/>
            <p:cNvGrpSpPr/>
            <p:nvPr/>
          </p:nvGrpSpPr>
          <p:grpSpPr>
            <a:xfrm>
              <a:off x="4342975" y="2809770"/>
              <a:ext cx="1042200" cy="996154"/>
              <a:chOff x="4768925" y="2709357"/>
              <a:chExt cx="1042200" cy="996154"/>
            </a:xfrm>
          </p:grpSpPr>
          <p:sp>
            <p:nvSpPr>
              <p:cNvPr id="117" name="Shape 117"/>
              <p:cNvSpPr/>
              <p:nvPr/>
            </p:nvSpPr>
            <p:spPr>
              <a:xfrm>
                <a:off x="4768925" y="2910212"/>
                <a:ext cx="1042200" cy="795300"/>
              </a:xfrm>
              <a:prstGeom prst="rightArrow">
                <a:avLst>
                  <a:gd fmla="val 50000" name="adj1"/>
                  <a:gd fmla="val 50000" name="adj2"/>
                </a:avLst>
              </a:prstGeom>
              <a:solidFill>
                <a:schemeClr val="lt2"/>
              </a:solidFill>
              <a:ln cap="flat" w="19050">
                <a:solidFill>
                  <a:schemeClr val="dk2"/>
                </a:solidFill>
                <a:prstDash val="solid"/>
                <a:round/>
                <a:headEnd len="med" w="med" type="none"/>
                <a:tailEnd len="med" w="med" type="none"/>
              </a:ln>
            </p:spPr>
            <p:txBody>
              <a:bodyPr anchorCtr="0" anchor="ctr" bIns="91425" lIns="91425" rIns="91425" tIns="91425">
                <a:noAutofit/>
              </a:bodyPr>
              <a:lstStyle/>
              <a:p>
                <a:pPr>
                  <a:spcBef>
                    <a:spcPts val="0"/>
                  </a:spcBef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" name="Shape 118"/>
              <p:cNvSpPr txBox="1"/>
              <p:nvPr/>
            </p:nvSpPr>
            <p:spPr>
              <a:xfrm>
                <a:off x="4824012" y="3108337"/>
                <a:ext cx="721800" cy="39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rIns="91425" tIns="91425">
                <a:noAutofit/>
              </a:bodyPr>
              <a:lstStyle/>
              <a:p>
                <a:pPr lvl="0" rtl="0">
                  <a:spcBef>
                    <a:spcPts val="0"/>
                  </a:spcBef>
                  <a:buNone/>
                </a:pPr>
                <a:r>
                  <a:rPr lang="en"/>
                  <a:t>X - 4</a:t>
                </a:r>
              </a:p>
            </p:txBody>
          </p:sp>
          <p:sp>
            <p:nvSpPr>
              <p:cNvPr id="119" name="Shape 119"/>
              <p:cNvSpPr txBox="1"/>
              <p:nvPr/>
            </p:nvSpPr>
            <p:spPr>
              <a:xfrm>
                <a:off x="5014225" y="2709357"/>
                <a:ext cx="341399" cy="39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rIns="91425" tIns="91425">
                <a:noAutofit/>
              </a:bodyPr>
              <a:lstStyle/>
              <a:p>
                <a:pPr lvl="0" rtl="0">
                  <a:spcBef>
                    <a:spcPts val="0"/>
                  </a:spcBef>
                  <a:buNone/>
                </a:pPr>
                <a:r>
                  <a:rPr lang="en">
                    <a:solidFill>
                      <a:srgbClr val="FFFFFF"/>
                    </a:solidFill>
                  </a:rPr>
                  <a:t>B</a:t>
                </a:r>
              </a:p>
            </p:txBody>
          </p:sp>
        </p:grpSp>
      </p:grpSp>
      <p:grpSp>
        <p:nvGrpSpPr>
          <p:cNvPr id="120" name="Shape 120"/>
          <p:cNvGrpSpPr/>
          <p:nvPr/>
        </p:nvGrpSpPr>
        <p:grpSpPr>
          <a:xfrm>
            <a:off x="2114384" y="1672387"/>
            <a:ext cx="4915228" cy="805862"/>
            <a:chOff x="2261071" y="1634387"/>
            <a:chExt cx="4915228" cy="805862"/>
          </a:xfrm>
        </p:grpSpPr>
        <p:pic>
          <p:nvPicPr>
            <p:cNvPr id="121" name="Shape 12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261071" y="1634387"/>
              <a:ext cx="866410" cy="8058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2" name="Shape 122"/>
            <p:cNvSpPr txBox="1"/>
            <p:nvPr/>
          </p:nvSpPr>
          <p:spPr>
            <a:xfrm>
              <a:off x="3205800" y="1759925"/>
              <a:ext cx="3970500" cy="39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rPr lang="en" sz="2400">
                  <a:solidFill>
                    <a:srgbClr val="FFFFFF"/>
                  </a:solidFill>
                </a:rPr>
                <a:t>10 + 2 - 4 = 10 - 4 + 2 = ??</a:t>
              </a:r>
            </a:p>
          </p:txBody>
        </p:sp>
      </p:grpSp>
      <p:pic>
        <p:nvPicPr>
          <p:cNvPr id="123" name="Shape 1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5004449" y="4677452"/>
            <a:ext cx="1692075" cy="126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/>
          <p:nvPr>
            <p:ph type="title"/>
          </p:nvPr>
        </p:nvSpPr>
        <p:spPr>
          <a:xfrm rot="-303791">
            <a:off x="1177343" y="-19952"/>
            <a:ext cx="8229612" cy="1142953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Semaforo di dijkstra</a:t>
            </a:r>
          </a:p>
        </p:txBody>
      </p:sp>
      <p:sp>
        <p:nvSpPr>
          <p:cNvPr id="129" name="Shape 129"/>
          <p:cNvSpPr txBox="1"/>
          <p:nvPr/>
        </p:nvSpPr>
        <p:spPr>
          <a:xfrm>
            <a:off x="2016650" y="2903550"/>
            <a:ext cx="1077600" cy="6173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Variabile di stato (0,1)</a:t>
            </a:r>
          </a:p>
        </p:txBody>
      </p:sp>
      <p:sp>
        <p:nvSpPr>
          <p:cNvPr id="130" name="Shape 130"/>
          <p:cNvSpPr txBox="1"/>
          <p:nvPr/>
        </p:nvSpPr>
        <p:spPr>
          <a:xfrm>
            <a:off x="6535675" y="3429550"/>
            <a:ext cx="1320300" cy="4274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P → Wait</a:t>
            </a:r>
          </a:p>
        </p:txBody>
      </p:sp>
      <p:sp>
        <p:nvSpPr>
          <p:cNvPr id="131" name="Shape 131"/>
          <p:cNvSpPr txBox="1"/>
          <p:nvPr/>
        </p:nvSpPr>
        <p:spPr>
          <a:xfrm>
            <a:off x="6535675" y="4547512"/>
            <a:ext cx="1223700" cy="4274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V → Signal</a:t>
            </a:r>
          </a:p>
        </p:txBody>
      </p:sp>
      <p:pic>
        <p:nvPicPr>
          <p:cNvPr id="132" name="Shape 132"/>
          <p:cNvPicPr preferRelativeResize="0"/>
          <p:nvPr/>
        </p:nvPicPr>
        <p:blipFill rotWithShape="1">
          <a:blip r:embed="rId3">
            <a:alphaModFix/>
          </a:blip>
          <a:srcRect b="23153" l="0" r="0" t="0"/>
          <a:stretch/>
        </p:blipFill>
        <p:spPr>
          <a:xfrm flipH="1">
            <a:off x="7620000" y="0"/>
            <a:ext cx="1523999" cy="15363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 txBox="1"/>
          <p:nvPr/>
        </p:nvSpPr>
        <p:spPr>
          <a:xfrm>
            <a:off x="5418175" y="5087350"/>
            <a:ext cx="2391600" cy="4274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1000">
                <a:solidFill>
                  <a:srgbClr val="FFFFFF"/>
                </a:solidFill>
              </a:rPr>
              <a:t>Le primitive devono essere operazioni indivisibili</a:t>
            </a:r>
          </a:p>
        </p:txBody>
      </p:sp>
      <p:pic>
        <p:nvPicPr>
          <p:cNvPr id="134" name="Shape 134"/>
          <p:cNvPicPr preferRelativeResize="0"/>
          <p:nvPr/>
        </p:nvPicPr>
        <p:blipFill rotWithShape="1">
          <a:blip r:embed="rId4">
            <a:alphaModFix/>
          </a:blip>
          <a:srcRect b="0" l="0" r="0" t="23424"/>
          <a:stretch/>
        </p:blipFill>
        <p:spPr>
          <a:xfrm>
            <a:off x="5418175" y="3157175"/>
            <a:ext cx="1117500" cy="972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Shape 1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18175" y="4391366"/>
            <a:ext cx="1117500" cy="739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Shape 13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656010" y="3520950"/>
            <a:ext cx="1798885" cy="1349174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Shape 137"/>
          <p:cNvSpPr txBox="1"/>
          <p:nvPr/>
        </p:nvSpPr>
        <p:spPr>
          <a:xfrm>
            <a:off x="5537275" y="2628450"/>
            <a:ext cx="879299" cy="4274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Primitive</a:t>
            </a:r>
          </a:p>
        </p:txBody>
      </p:sp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/>
          <p:nvPr>
            <p:ph type="title"/>
          </p:nvPr>
        </p:nvSpPr>
        <p:spPr>
          <a:xfrm rot="-303791">
            <a:off x="1177343" y="-19952"/>
            <a:ext cx="8229612" cy="1142953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Semaforo Binario</a:t>
            </a:r>
          </a:p>
        </p:txBody>
      </p:sp>
      <p:sp>
        <p:nvSpPr>
          <p:cNvPr id="143" name="Shape 143"/>
          <p:cNvSpPr txBox="1"/>
          <p:nvPr>
            <p:ph idx="1" type="body"/>
          </p:nvPr>
        </p:nvSpPr>
        <p:spPr>
          <a:xfrm>
            <a:off x="732100" y="1404750"/>
            <a:ext cx="2430300" cy="2099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1200"/>
              <a:t>Processo { </a:t>
            </a:r>
          </a:p>
          <a:p>
            <a:pPr rtl="0">
              <a:spcBef>
                <a:spcPts val="0"/>
              </a:spcBef>
              <a:buNone/>
            </a:pPr>
            <a:r>
              <a:rPr lang="en" sz="1200"/>
              <a:t>    // avanzamento</a:t>
            </a:r>
          </a:p>
          <a:p>
            <a:pPr rtl="0">
              <a:spcBef>
                <a:spcPts val="0"/>
              </a:spcBef>
              <a:buNone/>
            </a:pPr>
            <a:r>
              <a:rPr lang="en" sz="1200"/>
              <a:t>Semaforo.P();</a:t>
            </a:r>
          </a:p>
          <a:p>
            <a:pPr rtl="0">
              <a:spcBef>
                <a:spcPts val="0"/>
              </a:spcBef>
              <a:buNone/>
            </a:pPr>
            <a:r>
              <a:rPr lang="en" sz="1200"/>
              <a:t>   /* uso di risorsa condivisa R */</a:t>
            </a:r>
          </a:p>
          <a:p>
            <a:pPr rtl="0">
              <a:spcBef>
                <a:spcPts val="0"/>
              </a:spcBef>
              <a:buNone/>
            </a:pPr>
            <a:r>
              <a:rPr lang="en" sz="1200"/>
              <a:t>Semaforo.V();</a:t>
            </a:r>
          </a:p>
          <a:p>
            <a:pPr rtl="0">
              <a:spcBef>
                <a:spcPts val="0"/>
              </a:spcBef>
              <a:buNone/>
            </a:pPr>
            <a:r>
              <a:rPr lang="en" sz="1200"/>
              <a:t>   // avanzamento</a:t>
            </a:r>
          </a:p>
          <a:p>
            <a:pPr>
              <a:spcBef>
                <a:spcPts val="0"/>
              </a:spcBef>
              <a:buNone/>
            </a:pPr>
            <a:r>
              <a:rPr lang="en" sz="1200"/>
              <a:t>}</a:t>
            </a:r>
          </a:p>
        </p:txBody>
      </p:sp>
      <p:graphicFrame>
        <p:nvGraphicFramePr>
          <p:cNvPr id="144" name="Shape 144"/>
          <p:cNvGraphicFramePr/>
          <p:nvPr/>
        </p:nvGraphicFramePr>
        <p:xfrm>
          <a:off x="4856950" y="20691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{72B8673F-DB0C-4549-BFBC-264E13970193}</a:tableStyleId>
              </a:tblPr>
              <a:tblGrid>
                <a:gridCol w="1120100"/>
                <a:gridCol w="1120050"/>
                <a:gridCol w="968100"/>
                <a:gridCol w="474150"/>
              </a:tblGrid>
              <a:tr h="592400"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Processo A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Processo B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Semaforo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X</a:t>
                      </a: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Wait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//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1 → 0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10</a:t>
                      </a: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Leggo X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Wait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0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10</a:t>
                      </a: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X = X + 2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Wait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0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12</a:t>
                      </a: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Signal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Wait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0 → 1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12</a:t>
                      </a: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//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Leggo X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1 → 0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12</a:t>
                      </a: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//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X = X - 4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0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8</a:t>
                      </a: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//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Signal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0 → 1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8</a:t>
                      </a: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145" name="Shape 1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49682" y="0"/>
            <a:ext cx="1694316" cy="13667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6" name="Shape 146"/>
          <p:cNvGrpSpPr/>
          <p:nvPr/>
        </p:nvGrpSpPr>
        <p:grpSpPr>
          <a:xfrm>
            <a:off x="1533637" y="3791825"/>
            <a:ext cx="2635599" cy="2413087"/>
            <a:chOff x="666487" y="3592375"/>
            <a:chExt cx="2635599" cy="2413087"/>
          </a:xfrm>
        </p:grpSpPr>
        <p:sp>
          <p:nvSpPr>
            <p:cNvPr id="147" name="Shape 147"/>
            <p:cNvSpPr txBox="1"/>
            <p:nvPr/>
          </p:nvSpPr>
          <p:spPr>
            <a:xfrm>
              <a:off x="666487" y="3959125"/>
              <a:ext cx="1184400" cy="372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rPr lang="en">
                  <a:solidFill>
                    <a:srgbClr val="FFFFFF"/>
                  </a:solidFill>
                </a:rPr>
                <a:t>Processo A</a:t>
              </a:r>
            </a:p>
          </p:txBody>
        </p:sp>
        <p:sp>
          <p:nvSpPr>
            <p:cNvPr id="148" name="Shape 148"/>
            <p:cNvSpPr txBox="1"/>
            <p:nvPr/>
          </p:nvSpPr>
          <p:spPr>
            <a:xfrm>
              <a:off x="2165387" y="4436925"/>
              <a:ext cx="1136699" cy="372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rPr lang="en">
                  <a:solidFill>
                    <a:srgbClr val="FFFFFF"/>
                  </a:solidFill>
                </a:rPr>
                <a:t>Processo B</a:t>
              </a:r>
            </a:p>
          </p:txBody>
        </p:sp>
        <p:sp>
          <p:nvSpPr>
            <p:cNvPr id="149" name="Shape 149"/>
            <p:cNvSpPr txBox="1"/>
            <p:nvPr/>
          </p:nvSpPr>
          <p:spPr>
            <a:xfrm>
              <a:off x="1808312" y="5563475"/>
              <a:ext cx="1060199" cy="372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rPr lang="en">
                  <a:solidFill>
                    <a:srgbClr val="FFFFFF"/>
                  </a:solidFill>
                </a:rPr>
                <a:t>Variabile X</a:t>
              </a:r>
            </a:p>
          </p:txBody>
        </p:sp>
        <p:sp>
          <p:nvSpPr>
            <p:cNvPr id="150" name="Shape 150"/>
            <p:cNvSpPr/>
            <p:nvPr/>
          </p:nvSpPr>
          <p:spPr>
            <a:xfrm rot="4067153">
              <a:off x="781951" y="4748794"/>
              <a:ext cx="1221999" cy="188079"/>
            </a:xfrm>
            <a:prstGeom prst="rightArrow">
              <a:avLst>
                <a:gd fmla="val 18766" name="adj1"/>
                <a:gd fmla="val 45719" name="adj2"/>
              </a:avLst>
            </a:prstGeom>
            <a:solidFill>
              <a:schemeClr val="lt2"/>
            </a:solidFill>
            <a:ln cap="flat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51" name="Shape 151"/>
            <p:cNvSpPr/>
            <p:nvPr/>
          </p:nvSpPr>
          <p:spPr>
            <a:xfrm rot="8456729">
              <a:off x="1744474" y="5049267"/>
              <a:ext cx="1101800" cy="188115"/>
            </a:xfrm>
            <a:prstGeom prst="rightArrow">
              <a:avLst>
                <a:gd fmla="val 18766" name="adj1"/>
                <a:gd fmla="val 45719" name="adj2"/>
              </a:avLst>
            </a:prstGeom>
            <a:solidFill>
              <a:schemeClr val="lt2"/>
            </a:solidFill>
            <a:ln cap="flat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52" name="Shape 152"/>
            <p:cNvSpPr txBox="1"/>
            <p:nvPr/>
          </p:nvSpPr>
          <p:spPr>
            <a:xfrm>
              <a:off x="1246712" y="4436925"/>
              <a:ext cx="561599" cy="372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rPr lang="en">
                  <a:solidFill>
                    <a:srgbClr val="FFFFFF"/>
                  </a:solidFill>
                </a:rPr>
                <a:t>Wait</a:t>
              </a:r>
            </a:p>
          </p:txBody>
        </p:sp>
        <p:sp>
          <p:nvSpPr>
            <p:cNvPr id="153" name="Shape 153"/>
            <p:cNvSpPr txBox="1"/>
            <p:nvPr/>
          </p:nvSpPr>
          <p:spPr>
            <a:xfrm>
              <a:off x="2370862" y="4957025"/>
              <a:ext cx="561599" cy="372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>
                  <a:solidFill>
                    <a:srgbClr val="FFFFFF"/>
                  </a:solidFill>
                </a:rPr>
                <a:t>Wait</a:t>
              </a:r>
            </a:p>
          </p:txBody>
        </p:sp>
        <p:pic>
          <p:nvPicPr>
            <p:cNvPr id="154" name="Shape 154"/>
            <p:cNvPicPr preferRelativeResize="0"/>
            <p:nvPr/>
          </p:nvPicPr>
          <p:blipFill rotWithShape="1">
            <a:blip r:embed="rId4">
              <a:alphaModFix/>
            </a:blip>
            <a:srcRect b="0" l="23335" r="22523" t="0"/>
            <a:stretch/>
          </p:blipFill>
          <p:spPr>
            <a:xfrm>
              <a:off x="1475150" y="5494087"/>
              <a:ext cx="344649" cy="5113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5" name="Shape 155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900275" y="3592375"/>
              <a:ext cx="635999" cy="4769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6" name="Shape 156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415750" y="4069375"/>
              <a:ext cx="635999" cy="47699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/>
          <p:nvPr>
            <p:ph type="title"/>
          </p:nvPr>
        </p:nvSpPr>
        <p:spPr>
          <a:xfrm rot="-303791">
            <a:off x="1177343" y="-19952"/>
            <a:ext cx="8229612" cy="1142953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Semaforo contatore</a:t>
            </a:r>
          </a:p>
        </p:txBody>
      </p:sp>
      <p:sp>
        <p:nvSpPr>
          <p:cNvPr id="162" name="Shape 162"/>
          <p:cNvSpPr txBox="1"/>
          <p:nvPr/>
        </p:nvSpPr>
        <p:spPr>
          <a:xfrm>
            <a:off x="1390775" y="4015712"/>
            <a:ext cx="468000" cy="6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360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163" name="Shape 163"/>
          <p:cNvSpPr txBox="1"/>
          <p:nvPr/>
        </p:nvSpPr>
        <p:spPr>
          <a:xfrm>
            <a:off x="2364637" y="4015725"/>
            <a:ext cx="468000" cy="6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64" name="Shape 164"/>
          <p:cNvSpPr txBox="1"/>
          <p:nvPr/>
        </p:nvSpPr>
        <p:spPr>
          <a:xfrm>
            <a:off x="3338525" y="4015725"/>
            <a:ext cx="468000" cy="6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65" name="Shape 165"/>
          <p:cNvSpPr txBox="1"/>
          <p:nvPr/>
        </p:nvSpPr>
        <p:spPr>
          <a:xfrm>
            <a:off x="4312375" y="4015725"/>
            <a:ext cx="468000" cy="6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>
                <a:solidFill>
                  <a:srgbClr val="FFFFFF"/>
                </a:solidFill>
              </a:rPr>
              <a:t>0</a:t>
            </a:r>
          </a:p>
        </p:txBody>
      </p:sp>
      <p:sp>
        <p:nvSpPr>
          <p:cNvPr id="166" name="Shape 166"/>
          <p:cNvSpPr txBox="1"/>
          <p:nvPr/>
        </p:nvSpPr>
        <p:spPr>
          <a:xfrm>
            <a:off x="5286229" y="4015725"/>
            <a:ext cx="627599" cy="6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>
                <a:solidFill>
                  <a:srgbClr val="FFFFFF"/>
                </a:solidFill>
              </a:rPr>
              <a:t>-1</a:t>
            </a:r>
          </a:p>
        </p:txBody>
      </p:sp>
      <p:sp>
        <p:nvSpPr>
          <p:cNvPr id="167" name="Shape 167"/>
          <p:cNvSpPr txBox="1"/>
          <p:nvPr/>
        </p:nvSpPr>
        <p:spPr>
          <a:xfrm>
            <a:off x="6116075" y="4015725"/>
            <a:ext cx="729600" cy="6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>
                <a:solidFill>
                  <a:srgbClr val="FFFFFF"/>
                </a:solidFill>
              </a:rPr>
              <a:t>-2</a:t>
            </a:r>
          </a:p>
        </p:txBody>
      </p:sp>
      <p:sp>
        <p:nvSpPr>
          <p:cNvPr id="168" name="Shape 168"/>
          <p:cNvSpPr txBox="1"/>
          <p:nvPr/>
        </p:nvSpPr>
        <p:spPr>
          <a:xfrm>
            <a:off x="6944650" y="4036600"/>
            <a:ext cx="729600" cy="6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>
                <a:solidFill>
                  <a:srgbClr val="FFFFFF"/>
                </a:solidFill>
              </a:rPr>
              <a:t>-3</a:t>
            </a:r>
          </a:p>
        </p:txBody>
      </p:sp>
      <p:pic>
        <p:nvPicPr>
          <p:cNvPr id="169" name="Shape 169"/>
          <p:cNvPicPr preferRelativeResize="0"/>
          <p:nvPr/>
        </p:nvPicPr>
        <p:blipFill rotWithShape="1">
          <a:blip r:embed="rId3">
            <a:alphaModFix/>
          </a:blip>
          <a:srcRect b="0" l="27349" r="22068" t="0"/>
          <a:stretch/>
        </p:blipFill>
        <p:spPr>
          <a:xfrm>
            <a:off x="1390775" y="3182197"/>
            <a:ext cx="468000" cy="809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Shape 170"/>
          <p:cNvPicPr preferRelativeResize="0"/>
          <p:nvPr/>
        </p:nvPicPr>
        <p:blipFill rotWithShape="1">
          <a:blip r:embed="rId4">
            <a:alphaModFix/>
          </a:blip>
          <a:srcRect b="0" l="25132" r="10998" t="0"/>
          <a:stretch/>
        </p:blipFill>
        <p:spPr>
          <a:xfrm>
            <a:off x="5975450" y="4702487"/>
            <a:ext cx="907550" cy="1420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Shape 171"/>
          <p:cNvPicPr preferRelativeResize="0"/>
          <p:nvPr/>
        </p:nvPicPr>
        <p:blipFill rotWithShape="1">
          <a:blip r:embed="rId5">
            <a:alphaModFix/>
          </a:blip>
          <a:srcRect b="0" l="31030" r="35542" t="0"/>
          <a:stretch/>
        </p:blipFill>
        <p:spPr>
          <a:xfrm>
            <a:off x="5366025" y="4733796"/>
            <a:ext cx="468000" cy="1400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Shape 172"/>
          <p:cNvPicPr preferRelativeResize="0"/>
          <p:nvPr/>
        </p:nvPicPr>
        <p:blipFill rotWithShape="1">
          <a:blip r:embed="rId6">
            <a:alphaModFix/>
          </a:blip>
          <a:srcRect b="0" l="-10200" r="10200" t="0"/>
          <a:stretch/>
        </p:blipFill>
        <p:spPr>
          <a:xfrm>
            <a:off x="6855675" y="4723350"/>
            <a:ext cx="907550" cy="140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Shape 173"/>
          <p:cNvPicPr preferRelativeResize="0"/>
          <p:nvPr/>
        </p:nvPicPr>
        <p:blipFill rotWithShape="1">
          <a:blip r:embed="rId3">
            <a:alphaModFix/>
          </a:blip>
          <a:srcRect b="0" l="27349" r="22068" t="0"/>
          <a:stretch/>
        </p:blipFill>
        <p:spPr>
          <a:xfrm>
            <a:off x="2364650" y="3182197"/>
            <a:ext cx="468000" cy="809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Shape 174"/>
          <p:cNvPicPr preferRelativeResize="0"/>
          <p:nvPr/>
        </p:nvPicPr>
        <p:blipFill rotWithShape="1">
          <a:blip r:embed="rId3">
            <a:alphaModFix/>
          </a:blip>
          <a:srcRect b="0" l="27349" r="22068" t="0"/>
          <a:stretch/>
        </p:blipFill>
        <p:spPr>
          <a:xfrm>
            <a:off x="3338525" y="3182197"/>
            <a:ext cx="468000" cy="809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Shape 17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310971" y="3308665"/>
            <a:ext cx="627600" cy="5566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Shape 17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84847" y="3308665"/>
            <a:ext cx="627600" cy="5566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Shape 17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258722" y="3308665"/>
            <a:ext cx="627600" cy="556682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Shape 178"/>
          <p:cNvSpPr txBox="1"/>
          <p:nvPr/>
        </p:nvSpPr>
        <p:spPr>
          <a:xfrm>
            <a:off x="1310975" y="1586275"/>
            <a:ext cx="6452100" cy="10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La variabile di stato diventa “numerica” → le risorse utilizzate e in attesa possono essere più di una</a:t>
            </a:r>
          </a:p>
        </p:txBody>
      </p:sp>
      <p:pic>
        <p:nvPicPr>
          <p:cNvPr id="179" name="Shape 17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17500" y="0"/>
            <a:ext cx="1926502" cy="1168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/>
          <p:nvPr>
            <p:ph type="title"/>
          </p:nvPr>
        </p:nvSpPr>
        <p:spPr>
          <a:xfrm rot="-303791">
            <a:off x="1177343" y="-19952"/>
            <a:ext cx="8229612" cy="1142953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Che c’è dopo?</a:t>
            </a:r>
          </a:p>
        </p:txBody>
      </p:sp>
      <p:pic>
        <p:nvPicPr>
          <p:cNvPr id="185" name="Shape 185"/>
          <p:cNvPicPr preferRelativeResize="0"/>
          <p:nvPr/>
        </p:nvPicPr>
        <p:blipFill rotWithShape="1">
          <a:blip r:embed="rId3">
            <a:alphaModFix/>
          </a:blip>
          <a:srcRect b="4287" l="0" r="0" t="0"/>
          <a:stretch/>
        </p:blipFill>
        <p:spPr>
          <a:xfrm>
            <a:off x="149500" y="1483925"/>
            <a:ext cx="4528099" cy="3296999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Shape 186"/>
          <p:cNvSpPr txBox="1"/>
          <p:nvPr/>
        </p:nvSpPr>
        <p:spPr>
          <a:xfrm>
            <a:off x="5003300" y="1483925"/>
            <a:ext cx="3640500" cy="1270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1500">
                <a:solidFill>
                  <a:srgbClr val="FFFFFF"/>
                </a:solidFill>
              </a:rPr>
              <a:t>Il semaforo è una struttura troppo delicata da lasciare in mano al programmatore che rischierebbe di fare errori (“hai mandato il segnale V e liberato la risorsa?”)</a:t>
            </a:r>
          </a:p>
        </p:txBody>
      </p:sp>
      <p:sp>
        <p:nvSpPr>
          <p:cNvPr id="187" name="Shape 187"/>
          <p:cNvSpPr/>
          <p:nvPr/>
        </p:nvSpPr>
        <p:spPr>
          <a:xfrm>
            <a:off x="6468550" y="2935075"/>
            <a:ext cx="664799" cy="9975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8" name="Shape 188"/>
          <p:cNvSpPr txBox="1"/>
          <p:nvPr/>
        </p:nvSpPr>
        <p:spPr>
          <a:xfrm>
            <a:off x="5946100" y="4112925"/>
            <a:ext cx="1709699" cy="493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MONITOR</a:t>
            </a:r>
          </a:p>
        </p:txBody>
      </p:sp>
      <p:pic>
        <p:nvPicPr>
          <p:cNvPr id="189" name="Shape 189"/>
          <p:cNvPicPr preferRelativeResize="0"/>
          <p:nvPr/>
        </p:nvPicPr>
        <p:blipFill rotWithShape="1">
          <a:blip r:embed="rId4">
            <a:alphaModFix/>
          </a:blip>
          <a:srcRect b="0" l="5506" r="2564" t="17287"/>
          <a:stretch/>
        </p:blipFill>
        <p:spPr>
          <a:xfrm>
            <a:off x="0" y="470162"/>
            <a:ext cx="9144000" cy="6050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riendly">
  <a:themeElements>
    <a:clrScheme name="Custom 432">
      <a:dk1>
        <a:srgbClr val="CA0001"/>
      </a:dk1>
      <a:lt1>
        <a:srgbClr val="ECE47C"/>
      </a:lt1>
      <a:dk2>
        <a:srgbClr val="000000"/>
      </a:dk2>
      <a:lt2>
        <a:srgbClr val="FFFFFF"/>
      </a:lt2>
      <a:accent1>
        <a:srgbClr val="E26F01"/>
      </a:accent1>
      <a:accent2>
        <a:srgbClr val="723C75"/>
      </a:accent2>
      <a:accent3>
        <a:srgbClr val="69B19F"/>
      </a:accent3>
      <a:accent4>
        <a:srgbClr val="BC5828"/>
      </a:accent4>
      <a:accent5>
        <a:srgbClr val="800000"/>
      </a:accent5>
      <a:accent6>
        <a:srgbClr val="333333"/>
      </a:accent6>
      <a:hlink>
        <a:srgbClr val="ECE47C"/>
      </a:hlink>
      <a:folHlink>
        <a:srgbClr val="FF51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